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11"/>
  </p:notesMasterIdLst>
  <p:sldIdLst>
    <p:sldId id="433" r:id="rId3"/>
    <p:sldId id="434" r:id="rId4"/>
    <p:sldId id="440" r:id="rId5"/>
    <p:sldId id="436" r:id="rId6"/>
    <p:sldId id="437" r:id="rId7"/>
    <p:sldId id="438" r:id="rId8"/>
    <p:sldId id="439" r:id="rId9"/>
    <p:sldId id="441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973942"/>
    <a:srgbClr val="BC149C"/>
    <a:srgbClr val="A617A9"/>
    <a:srgbClr val="AA0AB6"/>
    <a:srgbClr val="9900FF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0"/>
    <p:restoredTop sz="93979" autoAdjust="0"/>
  </p:normalViewPr>
  <p:slideViewPr>
    <p:cSldViewPr snapToGrid="0">
      <p:cViewPr>
        <p:scale>
          <a:sx n="75" d="100"/>
          <a:sy n="75" d="100"/>
        </p:scale>
        <p:origin x="-59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78B6-FA0E-472C-B344-2858035373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33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71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1905000" y="6096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 smtClean="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524000" y="3200401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</a:t>
            </a:r>
            <a:endParaRPr kumimoji="1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+mn-cs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524000" y="2187576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你真偉大</a:t>
            </a:r>
            <a:endParaRPr kumimoji="1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9240838" y="6167438"/>
            <a:ext cx="817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DFKai-SB" pitchFamily="65" charset="-120"/>
                <a:cs typeface="+mn-cs"/>
              </a:rPr>
              <a:t>S002</a:t>
            </a: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46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988291" y="548770"/>
            <a:ext cx="105317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O Lord my God, When I in awesome wonder,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Consider all the worlds Thy Hands have made;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I see the stars, I hear the rolling thunder,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Thy power throughout the universe displayed</a:t>
            </a:r>
            <a:r>
              <a:rPr kumimoji="1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.</a:t>
            </a:r>
            <a:endParaRPr kumimoji="1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02327" y="3652084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主啊我神  我每逢舉目觀看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你手所造  一切奇妙大工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看見星宿  又聽到隆隆雷聲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你的大工  遍滿了宇宙中</a:t>
            </a:r>
          </a:p>
        </p:txBody>
      </p:sp>
    </p:spTree>
    <p:extLst>
      <p:ext uri="{BB962C8B-B14F-4D97-AF65-F5344CB8AC3E}">
        <p14:creationId xmlns:p14="http://schemas.microsoft.com/office/powerpoint/2010/main" val="7216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154545" y="659153"/>
            <a:ext cx="10363200" cy="2667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033319" y="659153"/>
            <a:ext cx="10753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/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38037" y="3593105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10343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905000" y="3867360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when I think, that God, His Son not sparing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Sent Him to die, I scarce can take it in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That on the Cross, my burden gladly bearing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He bled and died to take away my sin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95116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當我想到  神竟願差祂兒子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降世捨命  我幾乎不領會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主在十架  甘願背我的重擔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流血捨身  為要赦免我罪</a:t>
            </a:r>
          </a:p>
        </p:txBody>
      </p:sp>
    </p:spTree>
    <p:extLst>
      <p:ext uri="{BB962C8B-B14F-4D97-AF65-F5344CB8AC3E}">
        <p14:creationId xmlns:p14="http://schemas.microsoft.com/office/powerpoint/2010/main" val="30823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91855" y="3799473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28233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37220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558800" y="396701"/>
            <a:ext cx="11226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en-US" sz="4000" b="1" kern="1200" dirty="0" smtClean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When Christ shall come, with shout of acclamation</a:t>
            </a: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take me home, what joy shall fill my heart.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I shall bow, in humble adoration,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And then proclaim: My God, how great Thou art</a:t>
            </a:r>
            <a:r>
              <a:rPr kumimoji="1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!</a:t>
            </a:r>
            <a:endParaRPr kumimoji="1" lang="en-US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54727" y="3437901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當主再來   歡呼聲響徹天空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何等喜樂  主接我回天家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我要跪下   謙恭的崇拜敬奉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並要頌揚   神啊你真偉大</a:t>
            </a:r>
          </a:p>
        </p:txBody>
      </p:sp>
    </p:spTree>
    <p:extLst>
      <p:ext uri="{BB962C8B-B14F-4D97-AF65-F5344CB8AC3E}">
        <p14:creationId xmlns:p14="http://schemas.microsoft.com/office/powerpoint/2010/main" val="22595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154545" y="659153"/>
            <a:ext cx="10363200" cy="2667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dirty="0" smtClean="0">
                <a:latin typeface="SimSun" pitchFamily="2" charset="-122"/>
                <a:ea typeface="SimSun" pitchFamily="2" charset="-122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842819" y="659153"/>
            <a:ext cx="10753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/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7537" y="3593105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</p:txBody>
      </p:sp>
    </p:spTree>
    <p:extLst>
      <p:ext uri="{BB962C8B-B14F-4D97-AF65-F5344CB8AC3E}">
        <p14:creationId xmlns:p14="http://schemas.microsoft.com/office/powerpoint/2010/main" val="328388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905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91855" y="3799473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Then sings my soul, My </a:t>
            </a:r>
            <a:r>
              <a:rPr kumimoji="1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Saviour</a:t>
            </a: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 God, to Thee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How great Thou art, How great Thou art!</a:t>
            </a:r>
            <a:br>
              <a:rPr kumimoji="1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628233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何等偉大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我靈歌唱  讚美救主我神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 "/>
              <a:tabLst/>
              <a:defRPr/>
            </a:pPr>
            <a:r>
              <a:rPr kumimoji="1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你真偉大  何等偉</a:t>
            </a:r>
            <a:r>
              <a:rPr kumimoji="1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大 </a:t>
            </a:r>
            <a:r>
              <a:rPr kumimoji="1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(2X)</a:t>
            </a:r>
            <a:endParaRPr kumimoji="1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3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9084</TotalTime>
  <Words>358</Words>
  <Application>Microsoft Office PowerPoint</Application>
  <PresentationFormat>Custom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1_Default Design</vt:lpstr>
      <vt:lpstr>自訂設計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486</cp:revision>
  <dcterms:created xsi:type="dcterms:W3CDTF">1999-09-19T02:56:02Z</dcterms:created>
  <dcterms:modified xsi:type="dcterms:W3CDTF">2025-08-02T20:42:28Z</dcterms:modified>
</cp:coreProperties>
</file>